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144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1112" y="56"/>
      </p:cViewPr>
      <p:guideLst>
        <p:guide orient="horz" pos="2880"/>
        <p:guide pos="2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87C1-4252-451A-9156-1D9DC33699E3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711-3C81-49E0-9AA0-7CBF9CEA5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710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87C1-4252-451A-9156-1D9DC33699E3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711-3C81-49E0-9AA0-7CBF9CEA5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878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87C1-4252-451A-9156-1D9DC33699E3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711-3C81-49E0-9AA0-7CBF9CEA5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566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87C1-4252-451A-9156-1D9DC33699E3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711-3C81-49E0-9AA0-7CBF9CEA5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06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87C1-4252-451A-9156-1D9DC33699E3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711-3C81-49E0-9AA0-7CBF9CEA5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399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87C1-4252-451A-9156-1D9DC33699E3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711-3C81-49E0-9AA0-7CBF9CEA5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4143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87C1-4252-451A-9156-1D9DC33699E3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711-3C81-49E0-9AA0-7CBF9CEA5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273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87C1-4252-451A-9156-1D9DC33699E3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711-3C81-49E0-9AA0-7CBF9CEA5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500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87C1-4252-451A-9156-1D9DC33699E3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711-3C81-49E0-9AA0-7CBF9CEA5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85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87C1-4252-451A-9156-1D9DC33699E3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711-3C81-49E0-9AA0-7CBF9CEA5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9017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D87C1-4252-451A-9156-1D9DC33699E3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F7711-3C81-49E0-9AA0-7CBF9CEA5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57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D87C1-4252-451A-9156-1D9DC33699E3}" type="datetimeFigureOut">
              <a:rPr lang="fr-FR" smtClean="0"/>
              <a:t>19/06/2026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F7711-3C81-49E0-9AA0-7CBF9CEA51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7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7548DFA0-F12E-F08B-0298-89E777A8BDDF}"/>
              </a:ext>
            </a:extLst>
          </p:cNvPr>
          <p:cNvSpPr txBox="1"/>
          <p:nvPr/>
        </p:nvSpPr>
        <p:spPr>
          <a:xfrm>
            <a:off x="851064" y="7047300"/>
            <a:ext cx="42626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               A Terre-Tous</a:t>
            </a:r>
          </a:p>
          <a:p>
            <a:r>
              <a:rPr lang="fr-FR" sz="2400" b="1" dirty="0"/>
              <a:t>SAMEDI 27 Juin 2026 à 20h</a:t>
            </a:r>
          </a:p>
          <a:p>
            <a:r>
              <a:rPr lang="fr-FR" sz="2000" b="1" dirty="0"/>
              <a:t>260 rue de la montagne, </a:t>
            </a:r>
            <a:r>
              <a:rPr lang="fr-FR" sz="2000" b="1" dirty="0" err="1"/>
              <a:t>Ons</a:t>
            </a:r>
            <a:r>
              <a:rPr lang="fr-FR" sz="2000" b="1" dirty="0"/>
              <a:t> en Bray</a:t>
            </a:r>
          </a:p>
          <a:p>
            <a:r>
              <a:rPr lang="fr-FR" sz="2000" b="1" dirty="0"/>
              <a:t>Petite restauration à partir de 18h30</a:t>
            </a:r>
          </a:p>
          <a:p>
            <a:r>
              <a:rPr lang="fr-FR" sz="2000" b="1" dirty="0"/>
              <a:t>Participation au chapeau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124E58-434A-7DFE-A4A9-4EA6D31E5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8410575"/>
            <a:ext cx="2333625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B8EBE0-F3FA-97D7-DEAF-C1D173A87D23}"/>
              </a:ext>
            </a:extLst>
          </p:cNvPr>
          <p:cNvSpPr/>
          <p:nvPr/>
        </p:nvSpPr>
        <p:spPr>
          <a:xfrm>
            <a:off x="486005" y="5966363"/>
            <a:ext cx="5910053" cy="106263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Duo </a:t>
            </a:r>
            <a:r>
              <a:rPr lang="fr-FR" sz="2800" dirty="0">
                <a:latin typeface="Bahnschrift" panose="020B0502040204020203" pitchFamily="34" charset="0"/>
              </a:rPr>
              <a:t>La Bricole</a:t>
            </a:r>
          </a:p>
          <a:p>
            <a:pPr algn="ctr"/>
            <a:r>
              <a:rPr lang="fr-FR" dirty="0">
                <a:latin typeface="Bahnschrift" panose="020B0502040204020203" pitchFamily="34" charset="0"/>
              </a:rPr>
              <a:t>Chansons de marins de la côte d’Opale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E25F1C0-3E28-7CA6-60DB-1DE95BA9FA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30" y="127975"/>
            <a:ext cx="5961896" cy="578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733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</TotalTime>
  <Words>37</Words>
  <Application>Microsoft Office PowerPoint</Application>
  <PresentationFormat>Affichage à l'écran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Bahnschrift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GIRAUD Caroline</dc:creator>
  <cp:lastModifiedBy>GIRAUD Caroline</cp:lastModifiedBy>
  <cp:revision>7</cp:revision>
  <cp:lastPrinted>2026-05-20T19:03:51Z</cp:lastPrinted>
  <dcterms:created xsi:type="dcterms:W3CDTF">2026-05-20T18:18:09Z</dcterms:created>
  <dcterms:modified xsi:type="dcterms:W3CDTF">2026-06-19T16:03:29Z</dcterms:modified>
</cp:coreProperties>
</file>